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67" r:id="rId5"/>
    <p:sldId id="268" r:id="rId6"/>
    <p:sldId id="271" r:id="rId7"/>
    <p:sldId id="269" r:id="rId8"/>
    <p:sldId id="270" r:id="rId9"/>
    <p:sldId id="272" r:id="rId10"/>
    <p:sldId id="27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B34E592-903F-4EC2-B224-60BDBA6C97F8}">
          <p14:sldIdLst>
            <p14:sldId id="256"/>
            <p14:sldId id="257"/>
            <p14:sldId id="276"/>
            <p14:sldId id="267"/>
            <p14:sldId id="268"/>
            <p14:sldId id="271"/>
            <p14:sldId id="269"/>
            <p14:sldId id="270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2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8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2974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84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3717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85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10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6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6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6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5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3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2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8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0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0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5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1" y="2392680"/>
            <a:ext cx="9807276" cy="163068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«Где живут витамины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5642516"/>
            <a:ext cx="3294185" cy="735981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гр. «Березка» Иванова Е.В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5734" y="199623"/>
            <a:ext cx="5732930" cy="82368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 газеты « Где живут витамины» ?.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34" y="1389070"/>
            <a:ext cx="4565185" cy="28781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933885"/>
            <a:ext cx="4663440" cy="29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" y="1737360"/>
            <a:ext cx="8641080" cy="15087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бы быть здоровыми, надо не только правильно питаться, но и заниматься спортом, гулять на свежем воздухе, соблюдать режим дня, употреблять больше витаминов.  Соблюдайте все эти правила и будьте здоровы,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355" y="1144793"/>
            <a:ext cx="9117106" cy="30157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Правильное питание – это залог здоровья. Что бы быть здоровым, нам необходимо принимать витамины. 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где живут витамины?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пользу приносят нам витамины?.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82470" y="3429000"/>
            <a:ext cx="2559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94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8171" y="515495"/>
            <a:ext cx="812014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они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живут витамины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пользе дают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здоровья человека.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для детей: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где живут витамины?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Спросить родителей какую пользу приносят витамины?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для педагога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 с  витамины и где они живут.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детям, какую пользу приносят витамины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65207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3560" y="167641"/>
            <a:ext cx="7101840" cy="4572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мультфильма « Где живут витамины»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79" y="3526716"/>
            <a:ext cx="6078967" cy="31026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1" y="833719"/>
            <a:ext cx="5674659" cy="269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0"/>
            <a:ext cx="7055224" cy="99911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Рисование: Овощи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содержащие витамин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«А, В.  С,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349" r="3027" b="17938"/>
          <a:stretch/>
        </p:blipFill>
        <p:spPr>
          <a:xfrm rot="16200000">
            <a:off x="1092310" y="519438"/>
            <a:ext cx="2112786" cy="3072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6" t="14496" r="-103" b="13378"/>
          <a:stretch/>
        </p:blipFill>
        <p:spPr>
          <a:xfrm rot="16200000">
            <a:off x="6467027" y="686811"/>
            <a:ext cx="2112785" cy="3164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1" t="12663" r="1778" b="20524"/>
          <a:stretch/>
        </p:blipFill>
        <p:spPr>
          <a:xfrm rot="16200000">
            <a:off x="890679" y="3412974"/>
            <a:ext cx="2516044" cy="3072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t="13235" r="1368" b="17183"/>
          <a:stretch/>
        </p:blipFill>
        <p:spPr>
          <a:xfrm rot="16200000">
            <a:off x="6080574" y="3479815"/>
            <a:ext cx="2290386" cy="316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411481"/>
            <a:ext cx="7512424" cy="579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Рисование: «Витамины в баночке»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4" t="13863" r="-742" b="9979"/>
          <a:stretch/>
        </p:blipFill>
        <p:spPr>
          <a:xfrm>
            <a:off x="1295400" y="1482145"/>
            <a:ext cx="2514600" cy="3307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" t="9029" r="-3627" b="12073"/>
          <a:stretch/>
        </p:blipFill>
        <p:spPr>
          <a:xfrm>
            <a:off x="6383319" y="1771705"/>
            <a:ext cx="2669241" cy="330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948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520" y="152401"/>
            <a:ext cx="6933304" cy="4267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 «Любимые фрукты и ягоды»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27" y="798304"/>
            <a:ext cx="4646553" cy="223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080" y="798304"/>
            <a:ext cx="3933241" cy="258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4" t="27542" r="13922" b="38647"/>
          <a:stretch/>
        </p:blipFill>
        <p:spPr>
          <a:xfrm rot="16200000">
            <a:off x="3286674" y="3320686"/>
            <a:ext cx="2551613" cy="3499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79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824" y="1"/>
            <a:ext cx="7930000" cy="9692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С/ролевая  игра « Полезные и неполезные продукты»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812236"/>
            <a:ext cx="3322320" cy="29912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45" y="812236"/>
            <a:ext cx="3232379" cy="2991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023360"/>
            <a:ext cx="341376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3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21919"/>
            <a:ext cx="7207624" cy="62484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Витаминный салат « </a:t>
            </a:r>
            <a:r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Витаминка»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75" y="1273656"/>
            <a:ext cx="2594385" cy="22467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280" y="1273656"/>
            <a:ext cx="2815064" cy="22467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3808498"/>
            <a:ext cx="2255518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7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1443</TotalTime>
  <Words>115</Words>
  <Application>Microsoft Office PowerPoint</Application>
  <PresentationFormat>Произвольный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Грань</vt:lpstr>
      <vt:lpstr>Проект «Где живут витамины?»</vt:lpstr>
      <vt:lpstr>Актуальность:      Правильное питание – это залог здоровья. Что бы быть здоровым, нам необходимо принимать витамины.  А где живут витамины? Какую пользу приносят нам витамины?.</vt:lpstr>
      <vt:lpstr>Презентация PowerPoint</vt:lpstr>
      <vt:lpstr>Просмотр мультфильма « Где живут витамины»</vt:lpstr>
      <vt:lpstr>Рисование: Овощи содержащие витамин «А, В.  С, D"</vt:lpstr>
      <vt:lpstr>Рисование: «Витамины в баночке»</vt:lpstr>
      <vt:lpstr>Лепка  «Любимые фрукты и ягоды»</vt:lpstr>
      <vt:lpstr>С/ролевая  игра « Полезные и неполезные продукты»</vt:lpstr>
      <vt:lpstr>Витаминный салат « Витаминка»</vt:lpstr>
      <vt:lpstr>Изготовления газеты « Где живут витамины» ?.</vt:lpstr>
      <vt:lpstr> Что бы быть здоровыми, надо не только правильно питаться, но и заниматься спортом, гулять на свежем воздухе, соблюдать режим дня, употреблять больше витаминов.  Соблюдайте все эти правила и будьте здоровы,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Пользователь</cp:lastModifiedBy>
  <cp:revision>61</cp:revision>
  <dcterms:created xsi:type="dcterms:W3CDTF">2024-11-06T06:11:20Z</dcterms:created>
  <dcterms:modified xsi:type="dcterms:W3CDTF">2025-03-04T05:21:05Z</dcterms:modified>
</cp:coreProperties>
</file>