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Gld1PCrIY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«Знакомства с зимними видами спорта»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инструктор по ФИЗО Ленкова Е.А.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8fec768-f955-41ef-b91a-0f9e1a2dc6ad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3d9f9b6ab170c6c0dcea28bc7c7fa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hprRWE5W_zimnie-vidy-sporta_html_71ed33f42dfead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a7b434b-930e-4283-a182-47cde72e98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Gld1PCrIY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7499176" cy="364902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чем состоит польза зимних видов спорта для детей: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Один из самых жирных плюсов – сочетание тренировок и закаливания. Лыжные прогулки на свежем воздухе, происходящие при минусовой температуре, и  катание на коньках под открытым небом – это воздействие холода в процессе всего занятия. А, следовательно, (при условии регулярных тренировок) повышение устойчивости организма ребенка к простудным хворям и укрепление иммунитета.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Тренировка в зимнем лесу кратно повышает пользу от занятий спортом. Лесной воздух (тем более воздух хвойного леса) насыщен фитонцидами. Данные летучие вещества оказывают губительные для многих болезнетворных бактерий.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Также к плюсам зимних видов спорта можно отнести насыщение мозга кислородом, формирование мышечного корсета, приобретение устойчивости к перепадам температур и выработку гормонов счастья,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эндорфинов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которые, в свою очередь, лучшие помощники в борьбе с любыми болезнями.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Gld1PCrIY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бывают зимние виды спорта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Хоккей</a:t>
            </a:r>
          </a:p>
          <a:p>
            <a:r>
              <a:rPr lang="ru-RU" dirty="0" smtClean="0"/>
              <a:t>Биатлон </a:t>
            </a:r>
          </a:p>
          <a:p>
            <a:r>
              <a:rPr lang="ru-RU" dirty="0" smtClean="0"/>
              <a:t>Фигурное катание </a:t>
            </a:r>
          </a:p>
          <a:p>
            <a:r>
              <a:rPr lang="ru-RU" dirty="0" smtClean="0"/>
              <a:t>Сноуборд </a:t>
            </a:r>
          </a:p>
          <a:p>
            <a:r>
              <a:rPr lang="ru-RU" dirty="0" smtClean="0"/>
              <a:t>Фристайл </a:t>
            </a:r>
          </a:p>
          <a:p>
            <a:r>
              <a:rPr lang="ru-RU" dirty="0" smtClean="0"/>
              <a:t>Скелетон </a:t>
            </a:r>
          </a:p>
          <a:p>
            <a:r>
              <a:rPr lang="ru-RU" dirty="0" smtClean="0"/>
              <a:t>Бобслей </a:t>
            </a:r>
          </a:p>
          <a:p>
            <a:r>
              <a:rPr lang="ru-RU" dirty="0" smtClean="0"/>
              <a:t>Санный спорт</a:t>
            </a:r>
          </a:p>
          <a:p>
            <a:r>
              <a:rPr lang="ru-RU" dirty="0" smtClean="0"/>
              <a:t>Конькобежный спорт </a:t>
            </a:r>
          </a:p>
          <a:p>
            <a:r>
              <a:rPr lang="ru-RU" dirty="0" smtClean="0"/>
              <a:t>Горнолыжный спорт</a:t>
            </a:r>
          </a:p>
          <a:p>
            <a:r>
              <a:rPr lang="ru-RU" dirty="0" smtClean="0"/>
              <a:t>Керлинг </a:t>
            </a:r>
          </a:p>
          <a:p>
            <a:r>
              <a:rPr lang="ru-RU" dirty="0" smtClean="0"/>
              <a:t>Шорт-трек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44d19f-8ce0-4bf6-8d76-fabf473d115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ec261d6-c529-460a-bd55-a2ce4f90c2f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phppgFeJo_0006789d-a33b4745_12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37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«Знакомства с зимними видами спорта»</vt:lpstr>
      <vt:lpstr>                  В чем состоит польза зимних видов спорта для детей: Один из самых жирных плюсов – сочетание тренировок и закаливания. Лыжные прогулки на свежем воздухе, происходящие при минусовой температуре, и  катание на коньках под открытым небом – это воздействие холода в процессе всего занятия. А, следовательно, (при условии регулярных тренировок) повышение устойчивости организма ребенка к простудным хворям и укрепление иммунитета. Тренировка в зимнем лесу кратно повышает пользу от занятий спортом. Лесной воздух (тем более воздух хвойного леса) насыщен фитонцидами. Данные летучие вещества оказывают губительные для многих болезнетворных бактерий. Также к плюсам зимних видов спорта можно отнести насыщение мозга кислородом, формирование мышечного корсета, приобретение устойчивости к перепадам температур и выработку гормонов счастья, эндорфинов, которые, в свою очередь, лучшие помощники в борьбе с любыми болезнями. </vt:lpstr>
      <vt:lpstr>Какие бывают зимние виды спорта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фитнес </dc:title>
  <dc:creator>Сказка</dc:creator>
  <cp:lastModifiedBy>Сказка</cp:lastModifiedBy>
  <cp:revision>13</cp:revision>
  <dcterms:created xsi:type="dcterms:W3CDTF">2024-11-29T02:16:24Z</dcterms:created>
  <dcterms:modified xsi:type="dcterms:W3CDTF">2024-12-09T05:09:37Z</dcterms:modified>
</cp:coreProperties>
</file>